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F906F-3DFA-4B08-9AEE-E2C20279CC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CC4CB-A7D6-4590-8703-E8B45E755A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01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CC4CB-A7D6-4590-8703-E8B45E755A6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311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782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184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548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0358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358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95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69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45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131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FD5F1-ECE3-43A0-A6E5-A92BF13C25DD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7FBFC-0E83-4A05-8A66-B02ACD1F7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1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39896" y="1952836"/>
            <a:ext cx="6190456" cy="2952328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Жизненный и творческий путь А.А. Смирнова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2" y="1268760"/>
            <a:ext cx="3008334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3779912" y="59492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522920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93524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286250"/>
            <a:ext cx="8892480" cy="24551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последних крупных прижизненных публикаций А.А. Смирнова стала книга «Психология и психофизиология индивидуальных различий», для которой он написал воспоминания о своем многолетнем друге . В течение почти 28 лет (с июля 1945 г. до января 1973 г.) он возглавлял Институт психологии. В январе 1973 года Смирнов оставил пост директора института, сохраняя заведование лабораторией памяти. В мае 1975 года он перешел на положение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профессора-консультанта.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575" y="0"/>
            <a:ext cx="2736304" cy="37890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" y="0"/>
            <a:ext cx="6407696" cy="378900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4466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8363272" cy="4154140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1980 г. А.А. Смирнова не стало. Все люди смертны ("мы все сойдем под вечны своды"). Но остается жить память о них. И очень важно, каким останется ушедший в памяти живущих. Наверное, это самый главный итог человеческой жизни. Анатолий Александрович Смирнов оставил о себе светлую память.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09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"/>
            <a:ext cx="9180512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7380" y="404664"/>
            <a:ext cx="6552728" cy="116205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Эксперименты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7931224" cy="3752024"/>
          </a:xfrm>
          <a:effectLst>
            <a:reflection blurRad="6350" stA="50000" endA="300" endPos="90000" dist="508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2000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532" y="2204864"/>
            <a:ext cx="6116935" cy="2286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260649"/>
            <a:ext cx="7776864" cy="2016224"/>
          </a:xfrm>
        </p:spPr>
        <p:txBody>
          <a:bodyPr>
            <a:normAutofit/>
          </a:bodyPr>
          <a:lstStyle/>
          <a:p>
            <a:r>
              <a:rPr lang="ru-RU" sz="2000" dirty="0"/>
              <a:t>1.</a:t>
            </a:r>
            <a:r>
              <a:rPr lang="ru-RU" sz="2000" i="1" dirty="0"/>
              <a:t> Эксперимент Смирнова </a:t>
            </a:r>
            <a:r>
              <a:rPr lang="ru-RU" sz="2000" dirty="0"/>
              <a:t>доказывает, что </a:t>
            </a:r>
            <a:r>
              <a:rPr lang="ru-RU" sz="2000" i="1" dirty="0"/>
              <a:t>непроизвольное запоминание связано с основным руслом </a:t>
            </a:r>
            <a:r>
              <a:rPr lang="ru-RU" sz="2000" i="1" dirty="0" err="1"/>
              <a:t>немнемической</a:t>
            </a:r>
            <a:r>
              <a:rPr lang="ru-RU" sz="2000" i="1" dirty="0"/>
              <a:t> деятельности.</a:t>
            </a:r>
            <a:r>
              <a:rPr lang="ru-RU" sz="2000" dirty="0"/>
              <a:t> Были проведены две серии опытов с участием нескольких испытуемых, которым предлагали припомнить все, что происходило с ними тогда, когда они шли из дома к месту учебы или </a:t>
            </a:r>
            <a:r>
              <a:rPr lang="ru-RU" sz="2000" dirty="0" smtClean="0"/>
              <a:t>работы.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76032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Каковы итоги этой серии экспериментов?</a:t>
            </a:r>
          </a:p>
          <a:p>
            <a:r>
              <a:rPr lang="ru-RU" sz="2000" dirty="0"/>
              <a:t>Испытуемые значительно лучше помнили то, что они делали, нежели то, что думали. «Думал, но о чем, не помню», – таков наиболее типичный ответ. Характерно, что даже в тех случаях, когда мысли вспоминаются, они связаны с действиями.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169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7" y="2175669"/>
            <a:ext cx="3209429" cy="3209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2</a:t>
            </a:r>
            <a:r>
              <a:rPr lang="ru-RU" sz="2000" dirty="0" smtClean="0"/>
              <a:t>.  </a:t>
            </a:r>
            <a:r>
              <a:rPr lang="ru-RU" sz="2000" dirty="0"/>
              <a:t>В работе А.А. Смирнова «Развитие логической памяти у детей» память рассматривалась в контексте деятельности следующим образом: автор изучал влияние приемов запоминания на продуктивность процессов памяти. Опыты А.А. Смирнова состояли из трех серий:</a:t>
            </a:r>
          </a:p>
        </p:txBody>
      </p:sp>
    </p:spTree>
    <p:extLst>
      <p:ext uri="{BB962C8B-B14F-4D97-AF65-F5344CB8AC3E}">
        <p14:creationId xmlns="" xmlns:p14="http://schemas.microsoft.com/office/powerpoint/2010/main" val="222540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1" y="0"/>
            <a:ext cx="916765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48872" cy="1656184"/>
          </a:xfrm>
        </p:spPr>
        <p:txBody>
          <a:bodyPr>
            <a:normAutofit/>
          </a:bodyPr>
          <a:lstStyle/>
          <a:p>
            <a:r>
              <a:rPr lang="ru-RU" b="0" dirty="0" smtClean="0"/>
              <a:t>1) </a:t>
            </a:r>
            <a:r>
              <a:rPr lang="ru-RU" i="1" dirty="0" smtClean="0"/>
              <a:t>Констатирующая</a:t>
            </a:r>
            <a:r>
              <a:rPr lang="ru-RU" b="0" dirty="0"/>
              <a:t>, в ходе которой испытуемые запоминали 20 слов, сгруппированных по признаку родовой принадлежности (мебель, одежда, транспорт и пр.).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32856"/>
            <a:ext cx="5111750" cy="40275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492897"/>
            <a:ext cx="3286001" cy="2736304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В этой серии использовался метод неполного заучивания: слова читались пять раз, после каждого предъявления следовало воспроизведение; по окончании заучивания испытуемые давали отчет, как они запоминали </a:t>
            </a:r>
            <a:r>
              <a:rPr lang="ru-RU" sz="1800" dirty="0" smtClean="0"/>
              <a:t>слова.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5718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1"/>
            <a:ext cx="6336704" cy="1162050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2) обучающая серия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5111750" cy="3833812"/>
          </a:xfrm>
          <a:scene3d>
            <a:camera prst="isometricOffAxis2Lef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/>
              <a:t>В этой серии участников эксперимента обучали действию классификации – к рядам слов (родовых понятий) необходимо было подобрать картинки с теми объектами, которые соответствовали бы каждому родовому понятию;</a:t>
            </a:r>
          </a:p>
        </p:txBody>
      </p:sp>
    </p:spTree>
    <p:extLst>
      <p:ext uri="{BB962C8B-B14F-4D97-AF65-F5344CB8AC3E}">
        <p14:creationId xmlns="" xmlns:p14="http://schemas.microsoft.com/office/powerpoint/2010/main" val="3678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5976664" cy="116205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3)тренировочная </a:t>
            </a:r>
            <a:r>
              <a:rPr lang="ru-RU" sz="4400" dirty="0"/>
              <a:t>серия.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128" y="1772816"/>
            <a:ext cx="3008313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Она состояла в запоминании нового ряда слов. При этом никаких указаний об использовании того или иного способа запоминания не давалось.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5111750" cy="4090306"/>
          </a:xfr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24908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8648" cy="5616623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Целью исследования А.А. Смирнова было обучение испытуемых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мнемическому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приему классификации, поэтому в ходе эксперимента школьники, запоминающие лучше, проходили только констатирующую и тренирующую серии. Опыты А.А. Смирнова показали, что прием классификации – объединение некоторых слов под общее название (понятие) – характерен только для учащихся начиная с шестого класса, а более младшие школьники, запоминая слова, главным образом, используют повторение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4679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29"/>
            <a:ext cx="9144000" cy="6889029"/>
          </a:xfrm>
        </p:spPr>
      </p:pic>
    </p:spTree>
    <p:extLst>
      <p:ext uri="{BB962C8B-B14F-4D97-AF65-F5344CB8AC3E}">
        <p14:creationId xmlns="" xmlns:p14="http://schemas.microsoft.com/office/powerpoint/2010/main" val="82339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10"/>
            <a:ext cx="9144000" cy="68651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Родился </a:t>
            </a:r>
            <a:r>
              <a:rPr lang="ru-RU" dirty="0"/>
              <a:t>5 ноября 1894 года в подмосковном городе Руза в семье </a:t>
            </a:r>
            <a:r>
              <a:rPr lang="ru-RU" dirty="0" smtClean="0"/>
              <a:t>адвоката</a:t>
            </a:r>
          </a:p>
          <a:p>
            <a:pPr algn="just"/>
            <a:r>
              <a:rPr lang="ru-RU" dirty="0"/>
              <a:t>Он рано потерял мать и воспитывался у тетки в Варшаве, где и окончил гимназию в 1912 году.</a:t>
            </a:r>
            <a:r>
              <a:rPr lang="ru-RU" dirty="0" smtClean="0">
                <a:effectLst/>
              </a:rPr>
              <a:t> </a:t>
            </a:r>
          </a:p>
          <a:p>
            <a:pPr algn="just"/>
            <a:r>
              <a:rPr lang="ru-RU" dirty="0"/>
              <a:t>Высшее образование получил на историко-филологическом факультете Московского университета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959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" y="15506"/>
            <a:ext cx="9123974" cy="68424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7364"/>
            <a:ext cx="8229600" cy="124412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труды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882" y="2780928"/>
            <a:ext cx="7802883" cy="331236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 В </a:t>
            </a:r>
            <a:r>
              <a:rPr lang="ru-RU" dirty="0"/>
              <a:t>области педологии наиболее значительными работами А.А. Смирнова были «Психология ребенка и подростка» и «Введение в педологию в связи с учением о поведении человека».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2" y="260648"/>
            <a:ext cx="4289131" cy="244827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10125"/>
            <a:ext cx="3076575" cy="20478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OffAxis2Lef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="" xmlns:p14="http://schemas.microsoft.com/office/powerpoint/2010/main" val="24244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6"/>
            <a:ext cx="9144000" cy="684860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4248472" cy="532859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4176464" cy="543346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200" b="1" dirty="0" smtClean="0"/>
              <a:t>Вышедшее вслед за этой книгой «Введение в педологию» ставило целью помочь широкой массе педагогов понять основные цели и задачи педологии, показать специфику ее предмета, дать представление об основных факторах развития ребенка, об особенностях ребенка и их эволюции, о своеобразии основных периодов детского развития.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63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836712"/>
            <a:ext cx="871296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«Учет школьной успешности должен быть составной частью более широкого, педологического изучения личности ребенка, точнее: данные учета приобретают свое подлинное значение только на фоне этого изучения»,— утверждал А.А. Смирнов . «Тем самым,— указывал он,— учет должен быть поставлен таким образом, чтобы не только учитель мог оценить знания и навыки учащихся, но чтобы они сами могли установить, в чем именно и насколько они отстают. А для этого, в свою очередь, нужно, чтобы каждый из школьников мог сам дать себе оценку». </a:t>
            </a:r>
          </a:p>
        </p:txBody>
      </p:sp>
    </p:spTree>
    <p:extLst>
      <p:ext uri="{BB962C8B-B14F-4D97-AF65-F5344CB8AC3E}">
        <p14:creationId xmlns="" xmlns:p14="http://schemas.microsoft.com/office/powerpoint/2010/main" val="18341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247654" cy="2831769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03848" y="188640"/>
            <a:ext cx="4304457" cy="505110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Пришел </a:t>
            </a:r>
            <a:r>
              <a:rPr lang="ru-RU" sz="2000" dirty="0"/>
              <a:t>к выводу, что ряд преимуществ в этом отношении имеет метод тестов. Под его редакцией вышло детальное методическое руководство по использованию школьных тестов </a:t>
            </a:r>
            <a:r>
              <a:rPr lang="ru-RU" sz="2000" dirty="0" smtClean="0"/>
              <a:t>, </a:t>
            </a:r>
            <a:r>
              <a:rPr lang="ru-RU" sz="2000" dirty="0"/>
              <a:t>в котором были определены принципы построения тестов, техника проведения опытов и подсчета результатов, техника сопоставления результатов испытаний.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" y="34083"/>
            <a:ext cx="2692115" cy="306896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946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7344816" cy="3132306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7427168" cy="1777876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Столь же четкие, практически ориентированные цели имели работы А.А. Смирнова по психотехнике. Наиболее значительной в этой области была монография «Психология профессий» . </a:t>
            </a:r>
          </a:p>
        </p:txBody>
      </p:sp>
    </p:spTree>
    <p:extLst>
      <p:ext uri="{BB962C8B-B14F-4D97-AF65-F5344CB8AC3E}">
        <p14:creationId xmlns="" xmlns:p14="http://schemas.microsoft.com/office/powerpoint/2010/main" val="34946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04656" cy="116205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интересы: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3456384" cy="4691063"/>
          </a:xfrm>
        </p:spPr>
        <p:txBody>
          <a:bodyPr/>
          <a:lstStyle/>
          <a:p>
            <a:endParaRPr lang="ru-RU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 концу 40-х гг. он завершил фундаментальный труд по психологии запоминания . Среди множества проблем психологии запоминания А.А. Смирнов избрал три круга вопросов: соотношение двух основных видов запоминания — произвольного и непроизвольного; осмысленность запоминания, особенности мыслительных процессов при запоминании; значение и функции повторения в процессе заучивания.</a:t>
            </a:r>
            <a:endParaRPr lang="ru-RU" sz="16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05" y="1462472"/>
            <a:ext cx="5187298" cy="393305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416386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" y="0"/>
            <a:ext cx="3672408" cy="2452022"/>
          </a:xfrm>
          <a:scene3d>
            <a:camera prst="obliqueBottomLeft"/>
            <a:lightRig rig="threePt" dir="t"/>
          </a:scene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2780928"/>
            <a:ext cx="4721696" cy="2497956"/>
          </a:xfrm>
        </p:spPr>
        <p:txBody>
          <a:bodyPr>
            <a:no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Продолжая исследования по психологии памяти, А.А. Смирнов организовал изучение процесса развития логической памяти у детей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64" y="3802884"/>
            <a:ext cx="3024336" cy="3024336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0943"/>
            <a:ext cx="335870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384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922BD2-A140-4F23-B353-5E070761D2FC}"/>
</file>

<file path=customXml/itemProps2.xml><?xml version="1.0" encoding="utf-8"?>
<ds:datastoreItem xmlns:ds="http://schemas.openxmlformats.org/officeDocument/2006/customXml" ds:itemID="{89844D08-194B-4882-AA25-DDBECAAA5A09}"/>
</file>

<file path=customXml/itemProps3.xml><?xml version="1.0" encoding="utf-8"?>
<ds:datastoreItem xmlns:ds="http://schemas.openxmlformats.org/officeDocument/2006/customXml" ds:itemID="{8ACFC412-C6CD-46DF-BA91-1C2F87F79E5E}"/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736</Words>
  <Application>Microsoft Office PowerPoint</Application>
  <PresentationFormat>Экран (4:3)</PresentationFormat>
  <Paragraphs>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Жизненный и творческий путь А.А. Смирнова </vt:lpstr>
      <vt:lpstr> Биография</vt:lpstr>
      <vt:lpstr>Научные труды</vt:lpstr>
      <vt:lpstr>Слайд 4</vt:lpstr>
      <vt:lpstr>Слайд 5</vt:lpstr>
      <vt:lpstr>Слайд 6</vt:lpstr>
      <vt:lpstr>Слайд 7</vt:lpstr>
      <vt:lpstr> Научные интересы: </vt:lpstr>
      <vt:lpstr>Слайд 9</vt:lpstr>
      <vt:lpstr>Слайд 10</vt:lpstr>
      <vt:lpstr>Слайд 11</vt:lpstr>
      <vt:lpstr>Эксперименты</vt:lpstr>
      <vt:lpstr>Слайд 13</vt:lpstr>
      <vt:lpstr>Слайд 14</vt:lpstr>
      <vt:lpstr>1) Констатирующая, в ходе которой испытуемые запоминали 20 слов, сгруппированных по признаку родовой принадлежности (мебель, одежда, транспорт и пр.). </vt:lpstr>
      <vt:lpstr>2) обучающая серия</vt:lpstr>
      <vt:lpstr>3)тренировочная серия.</vt:lpstr>
      <vt:lpstr>Целью исследования А.А. Смирнова было обучение испытуемых мнемическому приему классификации, поэтому в ходе эксперимента школьники, запоминающие лучше, проходили только констатирующую и тренирующую серии. Опыты А.А. Смирнова показали, что прием классификации – объединение некоторых слов под общее название (понятие) – характерен только для учащихся начиная с шестого класса, а более младшие школьники, запоминая слова, главным образом, используют повторение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Жизненный и творческий путь А.А. Смирнова</dc:title>
  <dc:creator>User</dc:creator>
  <cp:lastModifiedBy>Image&amp;Matros ®</cp:lastModifiedBy>
  <cp:revision>18</cp:revision>
  <dcterms:created xsi:type="dcterms:W3CDTF">2016-10-01T15:05:36Z</dcterms:created>
  <dcterms:modified xsi:type="dcterms:W3CDTF">2017-04-05T05:44:11Z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